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58" r:id="rId6"/>
    <p:sldId id="259" r:id="rId7"/>
    <p:sldId id="275" r:id="rId8"/>
    <p:sldId id="272" r:id="rId9"/>
    <p:sldId id="276" r:id="rId10"/>
  </p:sldIdLst>
  <p:sldSz cx="12192000" cy="6858000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B"/>
    <a:srgbClr val="C42824"/>
    <a:srgbClr val="9F9F9F"/>
    <a:srgbClr val="BF2721"/>
    <a:srgbClr val="015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4A18AF-FC35-4F0F-BDD3-2B50194CC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E2E0D86-C47C-4D0A-85D0-FA3A883A3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5BCAD4-E29B-4DCC-9A3C-BEF37772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557BBB-86E6-4D51-92DA-97F452BD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4B4414-CEDA-4933-A9D3-3E358499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30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56854F-0B3E-401E-AED6-C6617CF8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B3F792F-0342-47B9-9FA4-04B022A6B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381F6B2-E161-485B-8E4E-619728F3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A7C6EA-00BB-4FB0-B9D5-9D41BC48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61F14F-633E-45B5-BC23-D13F7811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3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A52F48B-D6D4-4155-8985-1923B83F2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17FCD8F-330E-4D94-A4F0-C2CA5609F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88F730-1A7F-48E5-8E38-B00C9F0B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91E5AA-8075-4B0B-891A-7CE1EC13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3DB0C8-F734-4FAF-BDAA-73F13E83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52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4E6A22-3E6D-436C-913E-E5FE36C8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A1C46D-F292-4E4A-A112-CF5D519E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6C0EDD-C8B0-4E70-8DED-2B1193F3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35D06A-07A5-4335-8FAA-4F354C29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DAD6C4-1071-4E57-95AB-7934FCCA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22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12F618-F9FB-43F3-997D-79B279E7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DFC4520-70A0-44C6-98D3-944F7D2E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1FD7CE-EDE2-4847-B71D-C954FFD1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827C149-BA44-477F-B7F3-E62961B4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AD0F86-BFBE-4611-9752-5C0AEAF1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4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D2FE20-26F6-4A0B-B187-26914D17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1AEA9F-F830-49DF-BBFE-07185FB9C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C7151C3-AA72-4C6B-934B-618D49788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46BC7A-6BAF-4669-B1AB-D48AEE6B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E92B81E-98F5-4256-8E58-79B10E36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82931C8-5843-4E2A-8BBB-6BFE6645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67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EC0C35-D74E-41DC-8186-25517C99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C2540F1-E23C-4904-86C9-B9C9F03F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C1C170-C532-4C92-874C-10DEA3362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CB14E4C-47A4-420B-BD12-BFF3F168F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0CCC8537-DE80-40A7-B3DC-CC658075D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9B86BF1-DE34-4A11-86CF-874453F8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B0CED76-4DDF-4019-8C29-609C005C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3984105-4D51-4525-843A-8345C3A0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77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F78CDC-96C0-4AE8-AD18-BB462D8E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C1C1F3-007D-485D-B6E8-CA7D5E4E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AC66F7-D9F9-4BB0-B308-D9E2361D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7C954D2-1FAF-4265-A716-33E9098F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49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3DA3895-47BC-47C1-AE29-CDD31A0D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127F248-94E1-4267-B2CA-90779C22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34F336-74F8-4CD6-9843-D36337E6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40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996D36-9450-4A7A-B07E-B5A315A2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3C9E72-CDE5-4C16-9582-72EDCB13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10110CE-830B-4927-AF8D-F9C7A2218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B6BCAB-E9B5-4DC0-AD88-371B8EC6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5DB221D-E83F-4641-97FC-D54B00C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EA381D7-1EF0-46BB-B235-DA1DE577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95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581E5F-35BC-45CE-A73B-5A638967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30FC154-05D6-44EF-BE30-3A1F52DDE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F2F86E4-2341-4B80-9AF6-28CA2131C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F9096CA-E6EF-4ED0-93A1-7C0CD21F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A57F40-7055-4168-A137-D05E46EF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22051AD-A28B-483C-864B-8C33198D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50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CA7AEBA-BD1D-4077-AAFC-FC705F90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DC2590-174E-45DC-BC5B-BAC78BFCD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E2B334-3E0E-455E-952A-00E9795A2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E3CA-4699-416D-B7E2-FF86C69CA800}" type="datetimeFigureOut">
              <a:rPr lang="hu-HU" smtClean="0"/>
              <a:t>2019. 09. 19.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DCEFA0-1223-4428-AEB4-130703C48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469FDF-F16B-46C0-96A2-77A66E995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FC0C-1C5A-4643-9821-F64E3BB466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9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68C377-3592-4418-90B0-1F1FFFE98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DEC5AC-0AE9-4B77-A9E9-8E5654F5A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A60882-5587-4F58-BDD1-125167452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54482A-46E7-4814-96DB-C2B24789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74A6BFA1-8FAD-4734-B610-90EF22367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3151"/>
          </a:xfr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C616FA2-5C1A-418A-9E62-64F209FF03D3}"/>
              </a:ext>
            </a:extLst>
          </p:cNvPr>
          <p:cNvSpPr txBox="1"/>
          <p:nvPr/>
        </p:nvSpPr>
        <p:spPr>
          <a:xfrm>
            <a:off x="3078760" y="780176"/>
            <a:ext cx="203852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Arial Narrow" panose="020B0606020202030204" pitchFamily="34" charset="0"/>
              </a:rPr>
              <a:t>Inkább jelentős probléma</a:t>
            </a:r>
          </a:p>
        </p:txBody>
      </p:sp>
    </p:spTree>
    <p:extLst>
      <p:ext uri="{BB962C8B-B14F-4D97-AF65-F5344CB8AC3E}">
        <p14:creationId xmlns:p14="http://schemas.microsoft.com/office/powerpoint/2010/main" val="129321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C2AB20-726A-427D-8554-1893E6F6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" name="Tartalom helye 12">
            <a:extLst>
              <a:ext uri="{FF2B5EF4-FFF2-40B4-BE49-F238E27FC236}">
                <a16:creationId xmlns:a16="http://schemas.microsoft.com/office/drawing/2014/main" id="{5ED4E814-B98D-4767-9AB8-4811D5D24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3866" cy="6858000"/>
          </a:xfrm>
        </p:spPr>
      </p:pic>
    </p:spTree>
    <p:extLst>
      <p:ext uri="{BB962C8B-B14F-4D97-AF65-F5344CB8AC3E}">
        <p14:creationId xmlns:p14="http://schemas.microsoft.com/office/powerpoint/2010/main" val="201557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4DD4DF-593F-4FBF-8FB4-5AB33714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" name="Tartalom helye 1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B89846D0-F459-4170-8853-0460F4FFE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1585" cy="6858000"/>
          </a:xfrm>
        </p:spPr>
      </p:pic>
    </p:spTree>
    <p:extLst>
      <p:ext uri="{BB962C8B-B14F-4D97-AF65-F5344CB8AC3E}">
        <p14:creationId xmlns:p14="http://schemas.microsoft.com/office/powerpoint/2010/main" val="103053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12920-1B55-4920-B85F-250FE3B0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01EF0F71-814A-4702-8C5E-8D73B3254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03917409-4812-46D5-9365-81C1CA3D7A64}"/>
              </a:ext>
            </a:extLst>
          </p:cNvPr>
          <p:cNvSpPr/>
          <p:nvPr/>
        </p:nvSpPr>
        <p:spPr>
          <a:xfrm>
            <a:off x="9448800" y="6604000"/>
            <a:ext cx="8128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13EDEF6D-20FD-49C1-8567-B53F331A86A0}"/>
              </a:ext>
            </a:extLst>
          </p:cNvPr>
          <p:cNvSpPr/>
          <p:nvPr/>
        </p:nvSpPr>
        <p:spPr>
          <a:xfrm>
            <a:off x="4221018" y="4904509"/>
            <a:ext cx="258618" cy="249382"/>
          </a:xfrm>
          <a:prstGeom prst="rect">
            <a:avLst/>
          </a:prstGeom>
          <a:solidFill>
            <a:srgbClr val="C00000"/>
          </a:solidFill>
          <a:ln>
            <a:solidFill>
              <a:srgbClr val="C42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6006400-09E1-4757-BEBE-F3F685980B19}"/>
              </a:ext>
            </a:extLst>
          </p:cNvPr>
          <p:cNvSpPr/>
          <p:nvPr/>
        </p:nvSpPr>
        <p:spPr>
          <a:xfrm>
            <a:off x="5864178" y="4904509"/>
            <a:ext cx="258618" cy="249382"/>
          </a:xfrm>
          <a:prstGeom prst="rect">
            <a:avLst/>
          </a:prstGeom>
          <a:solidFill>
            <a:srgbClr val="00542B"/>
          </a:solidFill>
          <a:ln>
            <a:solidFill>
              <a:srgbClr val="0054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6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FD6E75-7ED4-452A-8006-46A2D161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55366CC6-EB4C-4E21-85A9-124D0F565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4370" cy="6858000"/>
          </a:xfrm>
        </p:spPr>
      </p:pic>
    </p:spTree>
    <p:extLst>
      <p:ext uri="{BB962C8B-B14F-4D97-AF65-F5344CB8AC3E}">
        <p14:creationId xmlns:p14="http://schemas.microsoft.com/office/powerpoint/2010/main" val="89127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80F86A-FCEF-4093-947C-ABA4FED4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532DC85A-A569-46A9-9843-9745E12D7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104" cy="6858000"/>
          </a:xfrm>
        </p:spPr>
      </p:pic>
    </p:spTree>
    <p:extLst>
      <p:ext uri="{BB962C8B-B14F-4D97-AF65-F5344CB8AC3E}">
        <p14:creationId xmlns:p14="http://schemas.microsoft.com/office/powerpoint/2010/main" val="163782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DB503096-1242-427E-A0A8-FB15585BF2FB}"/>
              </a:ext>
            </a:extLst>
          </p:cNvPr>
          <p:cNvSpPr/>
          <p:nvPr/>
        </p:nvSpPr>
        <p:spPr>
          <a:xfrm>
            <a:off x="223101" y="181241"/>
            <a:ext cx="11745798" cy="6410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3A0141A-02CB-4269-8B69-2561362B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82" y="1966502"/>
            <a:ext cx="10515600" cy="34451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hu-HU" sz="2800" dirty="0"/>
            </a:br>
            <a:endParaRPr lang="hu-HU" sz="2800" dirty="0">
              <a:latin typeface="Arial Narrow" panose="020B0606020202030204" pitchFamily="34" charset="0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1244ECAB-2100-4F18-AFA2-7CA137875F94}"/>
              </a:ext>
            </a:extLst>
          </p:cNvPr>
          <p:cNvSpPr txBox="1">
            <a:spLocks/>
          </p:cNvSpPr>
          <p:nvPr/>
        </p:nvSpPr>
        <p:spPr>
          <a:xfrm>
            <a:off x="651752" y="208766"/>
            <a:ext cx="6925264" cy="149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b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8FB8503-EB16-48C4-9B2E-72C82556B01F}"/>
              </a:ext>
            </a:extLst>
          </p:cNvPr>
          <p:cNvSpPr/>
          <p:nvPr/>
        </p:nvSpPr>
        <p:spPr>
          <a:xfrm>
            <a:off x="947954" y="23719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C53CD33-894C-4A73-BC72-9EBE798A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711" y="1810687"/>
            <a:ext cx="7933542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ct val="100000"/>
              </a:lnSpc>
              <a:spcAft>
                <a:spcPts val="600"/>
              </a:spcAft>
              <a:buClr>
                <a:srgbClr val="01552C"/>
              </a:buClr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Több, mint 5 millió magyar szerint jelentős probléma a világban a keresztényüldözés</a:t>
            </a:r>
          </a:p>
          <a:p>
            <a:pPr marL="457200" indent="-457200" algn="just">
              <a:lnSpc>
                <a:spcPct val="100000"/>
              </a:lnSpc>
              <a:spcAft>
                <a:spcPts val="600"/>
              </a:spcAft>
              <a:buClr>
                <a:srgbClr val="01552C"/>
              </a:buClr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Pártpolitikától független az az álláspont, hogy az európai államoknak helyben kell segítséget nyújtani a fejlődőknek</a:t>
            </a:r>
          </a:p>
          <a:p>
            <a:pPr marL="457200" indent="-457200" algn="just">
              <a:spcAft>
                <a:spcPts val="600"/>
              </a:spcAft>
              <a:buClr>
                <a:srgbClr val="01552C"/>
              </a:buClr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Nemzeti ügy az üldözött keresztények támogatása, minden társadalmi csoportban többséget élvez ez az álláspont</a:t>
            </a:r>
          </a:p>
          <a:p>
            <a:pPr marL="457200" indent="-457200" algn="just">
              <a:spcAft>
                <a:spcPts val="600"/>
              </a:spcAft>
              <a:buClr>
                <a:srgbClr val="01552C"/>
              </a:buClr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  <a:latin typeface="Arial Narrow" panose="020B0606020202030204" pitchFamily="34" charset="0"/>
              </a:rPr>
              <a:t>A kormánykritikus választók kétharmada is egyetért a Hungary Helps Program fő céljával, a helyben való segítségnyújtással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1552C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271C7E2A-F18C-4F03-85AB-C749F967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1345"/>
            <a:ext cx="8925886" cy="667434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5751B4C4-A7AF-4781-82DF-5BC1CE906911}"/>
              </a:ext>
            </a:extLst>
          </p:cNvPr>
          <p:cNvSpPr txBox="1">
            <a:spLocks/>
          </p:cNvSpPr>
          <p:nvPr/>
        </p:nvSpPr>
        <p:spPr>
          <a:xfrm>
            <a:off x="448408" y="47214"/>
            <a:ext cx="11244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u-HU" sz="3600" b="1" dirty="0">
                <a:solidFill>
                  <a:schemeClr val="bg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KÖVETKEZTETÉSEK</a:t>
            </a:r>
            <a:endParaRPr lang="hu-HU" sz="3600" b="1" spc="3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D21FC78-A8C7-4532-8AB3-56A06F271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41" y="5730050"/>
            <a:ext cx="3672359" cy="86141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1A096EA-DA5C-4580-A187-AD2CA945F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6" y="266151"/>
            <a:ext cx="1514036" cy="1514036"/>
          </a:xfrm>
          <a:prstGeom prst="rect">
            <a:avLst/>
          </a:prstGeom>
        </p:spPr>
      </p:pic>
      <p:sp>
        <p:nvSpPr>
          <p:cNvPr id="14" name="Ellipszis 13">
            <a:extLst>
              <a:ext uri="{FF2B5EF4-FFF2-40B4-BE49-F238E27FC236}">
                <a16:creationId xmlns:a16="http://schemas.microsoft.com/office/drawing/2014/main" id="{C06F670E-E512-4C2C-A1D0-3EDF09209E14}"/>
              </a:ext>
            </a:extLst>
          </p:cNvPr>
          <p:cNvSpPr/>
          <p:nvPr/>
        </p:nvSpPr>
        <p:spPr>
          <a:xfrm>
            <a:off x="484685" y="2071003"/>
            <a:ext cx="3231556" cy="3231556"/>
          </a:xfrm>
          <a:prstGeom prst="ellipse">
            <a:avLst/>
          </a:prstGeom>
          <a:solidFill>
            <a:srgbClr val="BF2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35E4CC6A-A271-43EF-BBCE-8F622808BC7F}"/>
              </a:ext>
            </a:extLst>
          </p:cNvPr>
          <p:cNvCxnSpPr>
            <a:cxnSpLocks/>
          </p:cNvCxnSpPr>
          <p:nvPr/>
        </p:nvCxnSpPr>
        <p:spPr>
          <a:xfrm>
            <a:off x="1515977" y="3868322"/>
            <a:ext cx="11689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">
            <a:extLst>
              <a:ext uri="{FF2B5EF4-FFF2-40B4-BE49-F238E27FC236}">
                <a16:creationId xmlns:a16="http://schemas.microsoft.com/office/drawing/2014/main" id="{78E02B05-4427-46C8-8551-4679D8D8FCB1}"/>
              </a:ext>
            </a:extLst>
          </p:cNvPr>
          <p:cNvSpPr txBox="1">
            <a:spLocks/>
          </p:cNvSpPr>
          <p:nvPr/>
        </p:nvSpPr>
        <p:spPr>
          <a:xfrm>
            <a:off x="1114339" y="3620244"/>
            <a:ext cx="19281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hu-HU" sz="6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7E72DD7B-FFA2-400B-A42D-6CAA1D2BD5D2}"/>
              </a:ext>
            </a:extLst>
          </p:cNvPr>
          <p:cNvSpPr txBox="1">
            <a:spLocks/>
          </p:cNvSpPr>
          <p:nvPr/>
        </p:nvSpPr>
        <p:spPr>
          <a:xfrm>
            <a:off x="1441852" y="1870392"/>
            <a:ext cx="1668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Több, mint</a:t>
            </a:r>
          </a:p>
        </p:txBody>
      </p:sp>
      <p:sp>
        <p:nvSpPr>
          <p:cNvPr id="19" name="Cím 1">
            <a:extLst>
              <a:ext uri="{FF2B5EF4-FFF2-40B4-BE49-F238E27FC236}">
                <a16:creationId xmlns:a16="http://schemas.microsoft.com/office/drawing/2014/main" id="{802C5064-8487-48E9-88AE-391C9B915C5C}"/>
              </a:ext>
            </a:extLst>
          </p:cNvPr>
          <p:cNvSpPr txBox="1">
            <a:spLocks/>
          </p:cNvSpPr>
          <p:nvPr/>
        </p:nvSpPr>
        <p:spPr>
          <a:xfrm>
            <a:off x="1169727" y="4489192"/>
            <a:ext cx="1928196" cy="651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millió magyar</a:t>
            </a:r>
          </a:p>
        </p:txBody>
      </p:sp>
      <p:pic>
        <p:nvPicPr>
          <p:cNvPr id="9" name="Ábra 8">
            <a:extLst>
              <a:ext uri="{FF2B5EF4-FFF2-40B4-BE49-F238E27FC236}">
                <a16:creationId xmlns:a16="http://schemas.microsoft.com/office/drawing/2014/main" id="{60F0ED78-3EEB-4C3A-B014-3BE0ADFA4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7254" y="2776047"/>
            <a:ext cx="369435" cy="976625"/>
          </a:xfrm>
          <a:prstGeom prst="rect">
            <a:avLst/>
          </a:prstGeom>
        </p:spPr>
      </p:pic>
      <p:pic>
        <p:nvPicPr>
          <p:cNvPr id="20" name="Ábra 19">
            <a:extLst>
              <a:ext uri="{FF2B5EF4-FFF2-40B4-BE49-F238E27FC236}">
                <a16:creationId xmlns:a16="http://schemas.microsoft.com/office/drawing/2014/main" id="{595EE37A-02B3-437E-B879-B092F9DE4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1671" y="2778590"/>
            <a:ext cx="369435" cy="976625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AFAD1844-8AD7-4A85-A4BD-AF36B1CE95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9310" y="2754087"/>
            <a:ext cx="369435" cy="976625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07DE710-625E-49ED-BCED-C6CD310A1850}"/>
              </a:ext>
            </a:extLst>
          </p:cNvPr>
          <p:cNvSpPr/>
          <p:nvPr/>
        </p:nvSpPr>
        <p:spPr>
          <a:xfrm>
            <a:off x="905680" y="5410544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Arial Narrow" panose="020B0606020202030204" pitchFamily="34" charset="0"/>
              </a:rPr>
              <a:t>szerint jelentős probléma </a:t>
            </a:r>
            <a:endParaRPr lang="hu-HU" dirty="0"/>
          </a:p>
        </p:txBody>
      </p:sp>
      <p:pic>
        <p:nvPicPr>
          <p:cNvPr id="22" name="Ábra 21">
            <a:extLst>
              <a:ext uri="{FF2B5EF4-FFF2-40B4-BE49-F238E27FC236}">
                <a16:creationId xmlns:a16="http://schemas.microsoft.com/office/drawing/2014/main" id="{1114CBD1-1B26-4E0A-B75C-32E7B2A65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876" y="2776047"/>
            <a:ext cx="369435" cy="976625"/>
          </a:xfrm>
          <a:prstGeom prst="rect">
            <a:avLst/>
          </a:prstGeom>
        </p:spPr>
      </p:pic>
      <p:pic>
        <p:nvPicPr>
          <p:cNvPr id="23" name="Ábra 22">
            <a:extLst>
              <a:ext uri="{FF2B5EF4-FFF2-40B4-BE49-F238E27FC236}">
                <a16:creationId xmlns:a16="http://schemas.microsoft.com/office/drawing/2014/main" id="{965D4800-CCAF-4DB1-96D8-343D5F6BE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05591" y="2763671"/>
            <a:ext cx="369435" cy="9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D7313E-CE6C-414F-BCE0-0C302B02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állat látható&#10;&#10;Automatikusan generált leírás">
            <a:extLst>
              <a:ext uri="{FF2B5EF4-FFF2-40B4-BE49-F238E27FC236}">
                <a16:creationId xmlns:a16="http://schemas.microsoft.com/office/drawing/2014/main" id="{4383D4F8-B43E-43EF-9705-7A90D0439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810" cy="6858000"/>
          </a:xfrm>
        </p:spPr>
      </p:pic>
    </p:spTree>
    <p:extLst>
      <p:ext uri="{BB962C8B-B14F-4D97-AF65-F5344CB8AC3E}">
        <p14:creationId xmlns:p14="http://schemas.microsoft.com/office/powerpoint/2010/main" val="263014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74</Words>
  <Application>Microsoft Office PowerPoint</Application>
  <PresentationFormat>Szélesvásznú</PresentationFormat>
  <Paragraphs>13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Kinga Kötél</dc:creator>
  <cp:lastModifiedBy>toth.erik</cp:lastModifiedBy>
  <cp:revision>18</cp:revision>
  <cp:lastPrinted>2019-09-19T08:06:47Z</cp:lastPrinted>
  <dcterms:created xsi:type="dcterms:W3CDTF">2019-09-18T04:05:38Z</dcterms:created>
  <dcterms:modified xsi:type="dcterms:W3CDTF">2019-09-19T08:48:21Z</dcterms:modified>
</cp:coreProperties>
</file>