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A22B6E-638D-48A8-B933-A8660F66C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BD6ACEE-B371-4929-A8DF-60EED32EC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E156F0B-07C7-45C2-A9EB-FA96A529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CCFD4A-FD3B-4E33-B2E9-DB3BEC34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7FAB16-CC8E-4098-8228-2B2F6285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07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52E2DA-8BFF-46D1-9BCD-DF2651B5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616E7CE-250E-4254-B840-1053F8BDD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7D399C3-2C3A-4D2E-9610-17BFBBFA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3C89BA-3875-43DF-8A97-B24CD2C6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DD420BD-62B4-4196-9FE3-2185AA67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0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A765677-3FC0-49D7-A322-522D997F6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9AC3509-0E73-4AFE-B381-3F04AF63D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19C06F-CDA0-4166-990E-C963C5DE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91726B3-06C4-4C4A-8D58-56B62705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24F8363-CA2A-4576-A8B2-69876628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72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C37BFF-E54D-4ACA-91F0-8F463406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4A7671-6FB7-41A2-814A-CA380AF63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B7E691-26E4-45EB-B2EF-9658A11B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733B01-E17F-48DE-B547-92C8A381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26E65B1-2767-435B-9358-19BE2694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52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0FB1B1-5F5F-41CA-BFE6-83ED64F3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62B9EC9-02DE-4826-B0DC-C3628B2D5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937078-FEAF-4187-A357-B0F5B1A7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58B469-A807-4E66-9B4F-C7AE1FC0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1E6B4D-83DF-4D1F-82DE-7D3AB4E4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326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3D2E4F-A9CE-495E-8971-8137C509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3FDDE1-04C0-42BC-86CD-378B57A70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7783518-09CA-4D30-A583-371934953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869368B-B2E9-4C1A-ABBD-F02C7B8E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7989537-EEC4-488D-95E3-469AF7BF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1FE680B-D3FD-45B6-B0B0-A475152C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9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D97B5A-5EF3-458E-9B20-74DCCA7A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9423C4C-5415-4481-A72A-4CBDF65BA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E7093E4-2B8D-47FF-BA2B-66E5BC386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4794806-53CE-4A87-BAD3-F746062C6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16C9794-CA85-48B6-AFF6-F94A923D2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7C8814F-259E-4869-81F2-E172A00C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53A7428-D733-4D83-8EE8-FD757032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1C53145-C141-4503-82E7-44E6D0B9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88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C4167C-E7C0-4C39-8606-1100A100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A2EAEF-AF12-4BDF-9D70-B697302E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3770E94-A70A-444A-8251-38FBBB8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BB0C3F3-699C-4FBA-9D8E-645CF9DD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62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FF71472-05FD-4E97-8F74-9F91349D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431CBC5-F414-4B6D-9804-A7B56A25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34BB503-0C51-407E-94E3-127483F8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34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46297E-7999-40DA-9383-88B81B36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35E646-4200-44C6-879E-BA05B3E8E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6F221A1-AA2F-401A-8219-640045BBD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58D854A-A5CB-441E-BE6C-186AD657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78E37CF-CB10-4B4F-A12A-9FC4ACF6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A1BFF57-8BF1-4167-A5BA-7929DE10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36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ADB5BE-48E8-4D6B-AB3E-35000813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CCA7FBE-479C-44BB-9B77-9767A3DE9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AA0E3E0-606B-47BE-8040-DABA420CD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F7375E-152B-486E-9A32-050B1ABA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2F59BCE-280C-42C8-B264-555F3265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E6F070E-0043-4824-AE67-44A83D12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231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58F6114-47D1-4952-9276-5A5D7C03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083FC0A-3D6C-4FCC-B7DE-84FAB90D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47313B-5612-4EDA-BDBF-CC9EE0216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06E7-4FFC-4C64-A00C-58FF2A0232C5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EF4A1D-85DF-4FAD-BAE8-C1F231048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65841B-7A87-4B0D-BB22-028562D6D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8FB7-0390-4EB2-B82C-60ABFB02C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30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képernyőkép látható&#10;&#10;Automatikusan generált leírás">
            <a:extLst>
              <a:ext uri="{FF2B5EF4-FFF2-40B4-BE49-F238E27FC236}">
                <a16:creationId xmlns:a16="http://schemas.microsoft.com/office/drawing/2014/main" id="{BB82EFFA-27C3-4BD1-8A97-AD752BB56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20" y="-7226"/>
            <a:ext cx="9134670" cy="687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6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Bonum Semen Zrt</dc:creator>
  <cp:lastModifiedBy>Bonum Semen Zrt</cp:lastModifiedBy>
  <cp:revision>1</cp:revision>
  <dcterms:created xsi:type="dcterms:W3CDTF">2019-10-10T11:56:53Z</dcterms:created>
  <dcterms:modified xsi:type="dcterms:W3CDTF">2019-10-10T11:58:01Z</dcterms:modified>
</cp:coreProperties>
</file>